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8" r:id="rId21"/>
    <p:sldId id="279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7259"/>
            <a:ext cx="9815513" cy="2867554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Духовно- нравственное </a:t>
            </a:r>
            <a:br>
              <a:rPr lang="ru-RU" sz="7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воспитание школьников</a:t>
            </a:r>
            <a:endParaRPr lang="ru-RU" sz="7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58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5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78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1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2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1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672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1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57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8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1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3"/>
            <a:ext cx="3854528" cy="293052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предков Патриарха Кирилла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44051" y="150"/>
            <a:ext cx="5185787" cy="69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9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41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8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47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Душа отдыхает в родимом краю,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Пусть быт здесь совсем не устроен.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Здесь птицы в лесу веселее поют, 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И воздух на травах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настоен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Здесь нет необычной ни в чем суеты,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Спокойствием дышит округа.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Здесь краше рассветы,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Здесь ярче цветы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И крепче пожатия друга.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8676" y="2306697"/>
            <a:ext cx="75723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Душа отдыхает в родимом краю,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Пусть быт здесь совсем не устроен.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Здесь птицы в лесу веселее поют, 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И воздух на травах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настоен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Здесь нет необычной ни в чем суеты,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Спокойствием дышит округа.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Здесь краше рассветы,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Здесь ярче цветы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И крепче пожатия друга.</a:t>
            </a:r>
          </a:p>
        </p:txBody>
      </p:sp>
    </p:spTree>
    <p:extLst>
      <p:ext uri="{BB962C8B-B14F-4D97-AF65-F5344CB8AC3E}">
        <p14:creationId xmlns:p14="http://schemas.microsoft.com/office/powerpoint/2010/main" xmlns="" val="1676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15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7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5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4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274" y="0"/>
            <a:ext cx="524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085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0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985838"/>
            <a:ext cx="10301287" cy="487203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«</a:t>
            </a:r>
            <a:r>
              <a:rPr lang="ru-RU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Уважение к минувшему- вот черта, отличающая образованность от дикости</a:t>
            </a:r>
            <a:r>
              <a:rPr lang="ru-RU" sz="4800" dirty="0" smtClean="0">
                <a:solidFill>
                  <a:srgbClr val="C00000"/>
                </a:solidFill>
              </a:rPr>
              <a:t>…»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                               А.С. Пушкин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43050"/>
            <a:ext cx="9886950" cy="31146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Необходимо формировать индивидуальную нравственную культуру, знакомить с духовными ценностями народа.</a:t>
            </a:r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5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60" y="1981200"/>
            <a:ext cx="9495366" cy="2619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содержания духовно- нравственного развития, воспитания и социализации являются базовые национальные ценности.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4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1015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6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5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56"/>
            <a:ext cx="9958388" cy="68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4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144</Words>
  <Application>Microsoft Office PowerPoint</Application>
  <PresentationFormat>Произвольный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Грань</vt:lpstr>
      <vt:lpstr>Духовно- нравственное  воспитание школьников</vt:lpstr>
      <vt:lpstr>Слайд 2</vt:lpstr>
      <vt:lpstr>«Уважение к минувшему- вот черта, отличающая образованность от дикости…»                                 А.С. Пушкин</vt:lpstr>
      <vt:lpstr>Необходимо формировать индивидуальную нравственную культуру, знакомить с духовными ценностями народа.</vt:lpstr>
      <vt:lpstr>Основой содержания духовно- нравственного развития, воспитания и социализации являются базовые национальные ценности.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Земля предков Патриарха Кирилла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 нравственное  воспитание школьников</dc:title>
  <dc:creator>Viktor Aganin</dc:creator>
  <cp:lastModifiedBy>1</cp:lastModifiedBy>
  <cp:revision>16</cp:revision>
  <dcterms:created xsi:type="dcterms:W3CDTF">2016-11-30T06:10:42Z</dcterms:created>
  <dcterms:modified xsi:type="dcterms:W3CDTF">2016-12-15T03:39:41Z</dcterms:modified>
</cp:coreProperties>
</file>