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sldIdLst>
    <p:sldId id="366" r:id="rId2"/>
    <p:sldId id="365" r:id="rId3"/>
    <p:sldId id="367" r:id="rId4"/>
    <p:sldId id="368" r:id="rId5"/>
    <p:sldId id="358" r:id="rId6"/>
    <p:sldId id="369" r:id="rId7"/>
    <p:sldId id="370" r:id="rId8"/>
    <p:sldId id="359" r:id="rId9"/>
    <p:sldId id="360" r:id="rId10"/>
    <p:sldId id="372" r:id="rId11"/>
    <p:sldId id="362" r:id="rId12"/>
    <p:sldId id="371" r:id="rId13"/>
    <p:sldId id="35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A67FD65E-1F09-4D41-85AF-51527628ECAC}">
          <p14:sldIdLst>
            <p14:sldId id="256"/>
            <p14:sldId id="350"/>
            <p14:sldId id="328"/>
            <p14:sldId id="259"/>
            <p14:sldId id="340"/>
            <p14:sldId id="341"/>
            <p14:sldId id="345"/>
            <p14:sldId id="347"/>
            <p14:sldId id="348"/>
            <p14:sldId id="344"/>
            <p14:sldId id="349"/>
            <p14:sldId id="323"/>
            <p14:sldId id="261"/>
            <p14:sldId id="324"/>
            <p14:sldId id="336"/>
            <p14:sldId id="262"/>
            <p14:sldId id="329"/>
            <p14:sldId id="330"/>
            <p14:sldId id="268"/>
            <p14:sldId id="270"/>
            <p14:sldId id="273"/>
            <p14:sldId id="274"/>
            <p14:sldId id="305"/>
            <p14:sldId id="278"/>
            <p14:sldId id="307"/>
            <p14:sldId id="331"/>
            <p14:sldId id="308"/>
            <p14:sldId id="285"/>
            <p14:sldId id="318"/>
            <p14:sldId id="352"/>
          </p14:sldIdLst>
        </p14:section>
        <p14:section name="Раздел без заголовка" id="{9079D096-03AF-4313-A503-20FE3CAA4A50}">
          <p14:sldIdLst>
            <p14:sldId id="297"/>
            <p14:sldId id="299"/>
            <p14:sldId id="300"/>
            <p14:sldId id="332"/>
            <p14:sldId id="320"/>
            <p14:sldId id="334"/>
            <p14:sldId id="333"/>
            <p14:sldId id="335"/>
            <p14:sldId id="353"/>
            <p14:sldId id="321"/>
            <p14:sldId id="3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9" autoAdjust="0"/>
    <p:restoredTop sz="86380" autoAdjust="0"/>
  </p:normalViewPr>
  <p:slideViewPr>
    <p:cSldViewPr>
      <p:cViewPr>
        <p:scale>
          <a:sx n="57" d="100"/>
          <a:sy n="57" d="100"/>
        </p:scale>
        <p:origin x="-2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28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C36F9-64D4-4588-B1D5-F4ED58526CCB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5CCCE-A7DC-4EF4-A6CE-55418B1EB1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610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5CCCE-A7DC-4EF4-A6CE-55418B1EB1E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54B52-9F3C-46FD-A05A-ABE13951D171}" type="datetimeFigureOut">
              <a:rPr lang="ru-RU"/>
              <a:pPr/>
              <a:t>08.12.2016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EE81-8FCB-488B-B8E1-3B9688ADF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478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Д. С. Лихачёв о краеведении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:\Фото 2008 - 2016\Старые фотографии\Лысково\Stell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ipilin.ru/fotowork/2012/fotowork294/fotowork294.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layer.myshared.ru/5/375184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98022"/>
            <a:ext cx="9408029" cy="7056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0048" y="-417730"/>
            <a:ext cx="902625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Вечная память нашим ушедшим родичам!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1158"/>
            <a:ext cx="8110218" cy="6096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kazan.bezformata.ru/content/image10308408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830416" cy="393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5/375184/slides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2008 - 2016\Старые фотографии\Старое Лысково\photo_14446807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2008 - 2016\Старые фотографии\Вознесенский собор Лысков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autotravel.ru/phalbum/90580/1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layer.myshared.ru/5/375184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216008" cy="6912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2008 - 2016\Старые фотографии\Лысковчане на старых фотографиях\photo_14447075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2008 - 2016\Старые фотографии\Лысковчане на старых фотографиях\photo_1444707665.jpg"/>
          <p:cNvPicPr/>
          <p:nvPr/>
        </p:nvPicPr>
        <p:blipFill>
          <a:blip r:embed="rId2" cstate="print"/>
          <a:srcRect l="8338" t="9692" r="7803" b="4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layer.myshared.ru/5/375184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6"/>
            <a:ext cx="9216008" cy="6912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layer.myshared.ru/5/375184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216008" cy="6912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1619</TotalTime>
  <Words>18</Words>
  <Application>Microsoft Office PowerPoint</Application>
  <PresentationFormat>Экран (4:3)</PresentationFormat>
  <Paragraphs>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Д. С. Лихачёв о краеведении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профессиональной деятельности  учителя истории и обществознания ооржак риммы васильевны</dc:title>
  <dc:creator>Римма</dc:creator>
  <cp:lastModifiedBy>Admin</cp:lastModifiedBy>
  <cp:revision>142</cp:revision>
  <dcterms:created xsi:type="dcterms:W3CDTF">2013-03-19T03:31:39Z</dcterms:created>
  <dcterms:modified xsi:type="dcterms:W3CDTF">2016-12-08T17:28:38Z</dcterms:modified>
</cp:coreProperties>
</file>